
<file path=[Content_Types].xml><?xml version="1.0" encoding="utf-8"?>
<Types xmlns="http://schemas.openxmlformats.org/package/2006/content-types">
  <Default Extension="mp4" ContentType="video/unknown"/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1.xml" ContentType="application/vnd.openxmlformats-officedocument.presentationml.notesSlide+xml"/>
  <Override PartName="/ppt/slides/slide1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docProps/app.xml" ContentType="application/vnd.openxmlformats-officedocument.extended-propertie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ableStyles.xml" ContentType="application/vnd.openxmlformats-officedocument.presentationml.tableStyles+xml"/>
  <Override PartName="/ppt/theme/theme1.xml" ContentType="application/vnd.openxmlformats-officedocument.them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5"/>
  </p:notesMasterIdLst>
  <p:sldIdLst>
    <p:sldId id="256" r:id="rId4"/>
  </p:sldIdLst>
  <p:sldSz cx="9144000" cy="5143500" type="screen16x9"/>
  <p:notesSz cx="6858000" cy="9144000"/>
  <p:defaultTextStyle>
    <a:defPPr>
      <a:defRPr lang="es-E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2880"/>
        <p:guide pos="162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 /><Relationship Id="rId7" Type="http://schemas.openxmlformats.org/officeDocument/2006/relationships/tableStyles" Target="tableStyles.xml" /><Relationship Id="rId8" Type="http://schemas.openxmlformats.org/officeDocument/2006/relationships/viewProps" Target="viewProps.xml" /></Relationships>
</file>

<file path=ppt/media/image1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09008379" name="Marcador de encabezado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1442904662" name="Marcador de fecha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s-ES"/>
              <a:t>10/30/2013</a:t>
            </a:fld>
            <a:endParaRPr lang="es-ES"/>
          </a:p>
        </p:txBody>
      </p:sp>
      <p:sp>
        <p:nvSpPr>
          <p:cNvPr id="1867009076" name="Marcador de imagen de diapositiva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s-ES"/>
          </a:p>
        </p:txBody>
      </p:sp>
      <p:sp>
        <p:nvSpPr>
          <p:cNvPr id="1234657240" name="Marcador de notas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ES"/>
          </a:p>
        </p:txBody>
      </p:sp>
      <p:sp>
        <p:nvSpPr>
          <p:cNvPr id="148753890" name="Marcador de pie de página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94175619" name="Marcador de número de diapositiva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s-ES"/>
              <a:t>‹#›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84440CC-7022-3776-80B5-22B22055CF31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Diapositiva de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6438610" name="Título 1"/>
          <p:cNvSpPr>
            <a:spLocks noGrp="1"/>
          </p:cNvSpPr>
          <p:nvPr>
            <p:ph type="ctrTitle"/>
          </p:nvPr>
        </p:nvSpPr>
        <p:spPr bwMode="auto">
          <a:xfrm>
            <a:off x="1142999" y="841771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1591819211" name="Subtítulo 2"/>
          <p:cNvSpPr>
            <a:spLocks noGrp="1"/>
          </p:cNvSpPr>
          <p:nvPr>
            <p:ph type="subTitle" idx="1"/>
          </p:nvPr>
        </p:nvSpPr>
        <p:spPr bwMode="auto">
          <a:xfrm>
            <a:off x="1142999" y="2701528"/>
            <a:ext cx="6858000" cy="124182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s-ES"/>
              <a:t>Haga clic para modificar el estilo de subtítulo del patrón</a:t>
            </a:r>
            <a:endParaRPr lang="es-ES"/>
          </a:p>
        </p:txBody>
      </p:sp>
      <p:sp>
        <p:nvSpPr>
          <p:cNvPr id="735228650" name="Marcador de fech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1268102811" name="Marcador de pie de pá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727907187" name="Marcador de número de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ítulo y texto vertic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34005821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260524728" name="Marcador de texto vertical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ES"/>
          </a:p>
        </p:txBody>
      </p:sp>
      <p:sp>
        <p:nvSpPr>
          <p:cNvPr id="264386360" name="Marcador de fech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1559162012" name="Marcador de pie de pá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1247232832" name="Marcador de número de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Título vertical y tex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2468540" name="Título vertical 1"/>
          <p:cNvSpPr>
            <a:spLocks noGrp="1"/>
          </p:cNvSpPr>
          <p:nvPr>
            <p:ph type="title" orient="vert"/>
          </p:nvPr>
        </p:nvSpPr>
        <p:spPr bwMode="auto">
          <a:xfrm>
            <a:off x="6543674" y="273843"/>
            <a:ext cx="1971675" cy="4358878"/>
          </a:xfrm>
        </p:spPr>
        <p:txBody>
          <a:bodyPr vert="eaVert"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1445269224" name="Marcador de texto vertical 2"/>
          <p:cNvSpPr>
            <a:spLocks noGrp="1"/>
          </p:cNvSpPr>
          <p:nvPr>
            <p:ph type="body" orient="vert" idx="1"/>
          </p:nvPr>
        </p:nvSpPr>
        <p:spPr bwMode="auto">
          <a:xfrm>
            <a:off x="628650" y="273843"/>
            <a:ext cx="5800725" cy="4358878"/>
          </a:xfrm>
        </p:spPr>
        <p:txBody>
          <a:bodyPr vert="eaVert"/>
          <a:lstStyle/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ES"/>
          </a:p>
        </p:txBody>
      </p:sp>
      <p:sp>
        <p:nvSpPr>
          <p:cNvPr id="2141711199" name="Marcador de fech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1044796606" name="Marcador de pie de pá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2061284710" name="Marcador de número de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ítulo y objeto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0311367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1748466079" name="Marcador de contenid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ES"/>
          </a:p>
        </p:txBody>
      </p:sp>
      <p:sp>
        <p:nvSpPr>
          <p:cNvPr id="1541902087" name="Marcador de fech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836534814" name="Marcador de pie de pá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418275324" name="Marcador de número de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Encabezado de secció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9806543" name="Título 1"/>
          <p:cNvSpPr>
            <a:spLocks noGrp="1"/>
          </p:cNvSpPr>
          <p:nvPr>
            <p:ph type="title"/>
          </p:nvPr>
        </p:nvSpPr>
        <p:spPr bwMode="auto">
          <a:xfrm>
            <a:off x="623886" y="1282303"/>
            <a:ext cx="7886700" cy="2139552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1270358366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623886" y="3442096"/>
            <a:ext cx="7886700" cy="112514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</p:txBody>
      </p:sp>
      <p:sp>
        <p:nvSpPr>
          <p:cNvPr id="137674097" name="Marcador de fech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499041174" name="Marcador de pie de pá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1585378127" name="Marcador de número de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Dos objeto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42850806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543261427" name="Marcador de contenido 2"/>
          <p:cNvSpPr>
            <a:spLocks noGrp="1"/>
          </p:cNvSpPr>
          <p:nvPr>
            <p:ph sz="half" idx="1"/>
          </p:nvPr>
        </p:nvSpPr>
        <p:spPr bwMode="auto">
          <a:xfrm>
            <a:off x="628650" y="1369218"/>
            <a:ext cx="3886199" cy="3263503"/>
          </a:xfrm>
        </p:spPr>
        <p:txBody>
          <a:bodyPr/>
          <a:lstStyle/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ES"/>
          </a:p>
        </p:txBody>
      </p:sp>
      <p:sp>
        <p:nvSpPr>
          <p:cNvPr id="235913795" name="Marcador de contenido 3"/>
          <p:cNvSpPr>
            <a:spLocks noGrp="1"/>
          </p:cNvSpPr>
          <p:nvPr>
            <p:ph sz="half" idx="2"/>
          </p:nvPr>
        </p:nvSpPr>
        <p:spPr bwMode="auto">
          <a:xfrm>
            <a:off x="4629150" y="1369218"/>
            <a:ext cx="3886199" cy="3263503"/>
          </a:xfrm>
        </p:spPr>
        <p:txBody>
          <a:bodyPr/>
          <a:lstStyle/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ES"/>
          </a:p>
        </p:txBody>
      </p:sp>
      <p:sp>
        <p:nvSpPr>
          <p:cNvPr id="319939252" name="Marcador de fech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1943126186" name="Marcador de pie de pá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1525548268" name="Marcador de número de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ació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5427265" name="Título 1"/>
          <p:cNvSpPr>
            <a:spLocks noGrp="1"/>
          </p:cNvSpPr>
          <p:nvPr>
            <p:ph type="title"/>
          </p:nvPr>
        </p:nvSpPr>
        <p:spPr bwMode="auto">
          <a:xfrm>
            <a:off x="629840" y="273843"/>
            <a:ext cx="7886700" cy="994171"/>
          </a:xfrm>
        </p:spPr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1494765609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629840" y="1260871"/>
            <a:ext cx="3868340" cy="61793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</p:txBody>
      </p:sp>
      <p:sp>
        <p:nvSpPr>
          <p:cNvPr id="1068970599" name="Marcador de contenido 3"/>
          <p:cNvSpPr>
            <a:spLocks noGrp="1"/>
          </p:cNvSpPr>
          <p:nvPr>
            <p:ph sz="half" idx="2"/>
          </p:nvPr>
        </p:nvSpPr>
        <p:spPr bwMode="auto">
          <a:xfrm>
            <a:off x="629840" y="1878805"/>
            <a:ext cx="3868340" cy="2763440"/>
          </a:xfrm>
        </p:spPr>
        <p:txBody>
          <a:bodyPr/>
          <a:lstStyle/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ES"/>
          </a:p>
        </p:txBody>
      </p:sp>
      <p:sp>
        <p:nvSpPr>
          <p:cNvPr id="1283324310" name="Marcador de texto 4"/>
          <p:cNvSpPr>
            <a:spLocks noGrp="1"/>
          </p:cNvSpPr>
          <p:nvPr>
            <p:ph type="body" sz="quarter" idx="3"/>
          </p:nvPr>
        </p:nvSpPr>
        <p:spPr bwMode="auto">
          <a:xfrm>
            <a:off x="4629150" y="1260871"/>
            <a:ext cx="3887390" cy="61793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</p:txBody>
      </p:sp>
      <p:sp>
        <p:nvSpPr>
          <p:cNvPr id="1433264677" name="Marcador de contenido 5"/>
          <p:cNvSpPr>
            <a:spLocks noGrp="1"/>
          </p:cNvSpPr>
          <p:nvPr>
            <p:ph sz="quarter" idx="4"/>
          </p:nvPr>
        </p:nvSpPr>
        <p:spPr bwMode="auto">
          <a:xfrm>
            <a:off x="4629150" y="1878805"/>
            <a:ext cx="3887390" cy="2763440"/>
          </a:xfrm>
        </p:spPr>
        <p:txBody>
          <a:bodyPr/>
          <a:lstStyle/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ES"/>
          </a:p>
        </p:txBody>
      </p:sp>
      <p:sp>
        <p:nvSpPr>
          <p:cNvPr id="672944874" name="Marcador de fech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20529547" name="Marcador de pie de pá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354917192" name="Marcador de número de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Solo el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17380211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1945388517" name="Marcador de fech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90140043" name="Marcador de pie de pá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958722323" name="Marcador de número de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En blanc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29292713" name="Marcador de fech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790076803" name="Marcador de pie de pá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612562748" name="Marcador de número de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ido con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6082457" name="Título 1"/>
          <p:cNvSpPr>
            <a:spLocks noGrp="1"/>
          </p:cNvSpPr>
          <p:nvPr>
            <p:ph type="title"/>
          </p:nvPr>
        </p:nvSpPr>
        <p:spPr bwMode="auto">
          <a:xfrm>
            <a:off x="629840" y="342900"/>
            <a:ext cx="2949177" cy="120015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48498142" name="Marcador de contenido 2"/>
          <p:cNvSpPr>
            <a:spLocks noGrp="1"/>
          </p:cNvSpPr>
          <p:nvPr>
            <p:ph idx="1"/>
          </p:nvPr>
        </p:nvSpPr>
        <p:spPr bwMode="auto">
          <a:xfrm>
            <a:off x="3887390" y="740568"/>
            <a:ext cx="4629150" cy="365521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ES"/>
          </a:p>
        </p:txBody>
      </p:sp>
      <p:sp>
        <p:nvSpPr>
          <p:cNvPr id="214961401" name="Marcador de texto 3"/>
          <p:cNvSpPr>
            <a:spLocks noGrp="1"/>
          </p:cNvSpPr>
          <p:nvPr>
            <p:ph type="body" sz="half" idx="2"/>
          </p:nvPr>
        </p:nvSpPr>
        <p:spPr bwMode="auto">
          <a:xfrm>
            <a:off x="629840" y="1543050"/>
            <a:ext cx="2949177" cy="285869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</p:txBody>
      </p:sp>
      <p:sp>
        <p:nvSpPr>
          <p:cNvPr id="640545930" name="Marcador de fech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2066721924" name="Marcador de pie de pá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1910851502" name="Marcador de número de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Imagen con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85915594" name="Título 1"/>
          <p:cNvSpPr>
            <a:spLocks noGrp="1"/>
          </p:cNvSpPr>
          <p:nvPr>
            <p:ph type="title"/>
          </p:nvPr>
        </p:nvSpPr>
        <p:spPr bwMode="auto">
          <a:xfrm>
            <a:off x="629840" y="342900"/>
            <a:ext cx="2949177" cy="120015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1038758988" name="Marcador de posición de imagen 2"/>
          <p:cNvSpPr>
            <a:spLocks noChangeAspect="1" noGrp="1"/>
          </p:cNvSpPr>
          <p:nvPr>
            <p:ph type="pic" idx="1"/>
          </p:nvPr>
        </p:nvSpPr>
        <p:spPr bwMode="auto">
          <a:xfrm>
            <a:off x="3887390" y="740568"/>
            <a:ext cx="4629150" cy="365521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s-ES"/>
              <a:t>Haga clic en el icono para agregar una imagen</a:t>
            </a:r>
            <a:endParaRPr lang="es-ES"/>
          </a:p>
        </p:txBody>
      </p:sp>
      <p:sp>
        <p:nvSpPr>
          <p:cNvPr id="1476499145" name="Marcador de texto 3"/>
          <p:cNvSpPr>
            <a:spLocks noGrp="1"/>
          </p:cNvSpPr>
          <p:nvPr>
            <p:ph type="body" sz="half" idx="2"/>
          </p:nvPr>
        </p:nvSpPr>
        <p:spPr bwMode="auto">
          <a:xfrm>
            <a:off x="629840" y="1543050"/>
            <a:ext cx="2949177" cy="285869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</p:txBody>
      </p:sp>
      <p:sp>
        <p:nvSpPr>
          <p:cNvPr id="921792470" name="Marcador de fech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569249566" name="Marcador de pie de pá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ES"/>
          </a:p>
        </p:txBody>
      </p:sp>
      <p:sp>
        <p:nvSpPr>
          <p:cNvPr id="1373764227" name="Marcador de número de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6446799" name="Marcador de título 1"/>
          <p:cNvSpPr>
            <a:spLocks noGrp="1"/>
          </p:cNvSpPr>
          <p:nvPr>
            <p:ph type="title"/>
          </p:nvPr>
        </p:nvSpPr>
        <p:spPr bwMode="auto">
          <a:xfrm>
            <a:off x="628650" y="273843"/>
            <a:ext cx="7886700" cy="9941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1385480039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628650" y="1369218"/>
            <a:ext cx="7886700" cy="3263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s-ES"/>
              <a:t>Haga clic para modificar el estilo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ES"/>
          </a:p>
        </p:txBody>
      </p:sp>
      <p:sp>
        <p:nvSpPr>
          <p:cNvPr id="550273614" name="Marcador de fecha 3"/>
          <p:cNvSpPr>
            <a:spLocks noGrp="1"/>
          </p:cNvSpPr>
          <p:nvPr>
            <p:ph type="dt" sz="half" idx="2"/>
          </p:nvPr>
        </p:nvSpPr>
        <p:spPr bwMode="auto">
          <a:xfrm>
            <a:off x="628650" y="4767262"/>
            <a:ext cx="2057400" cy="2738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s-ES"/>
              <a:t>30.10.2013</a:t>
            </a:fld>
            <a:endParaRPr lang="es-ES"/>
          </a:p>
        </p:txBody>
      </p:sp>
      <p:sp>
        <p:nvSpPr>
          <p:cNvPr id="591034471" name="Marcador de pie de página 4"/>
          <p:cNvSpPr>
            <a:spLocks noGrp="1"/>
          </p:cNvSpPr>
          <p:nvPr>
            <p:ph type="ftr" sz="quarter" idx="3"/>
          </p:nvPr>
        </p:nvSpPr>
        <p:spPr bwMode="auto">
          <a:xfrm>
            <a:off x="3028949" y="4767262"/>
            <a:ext cx="3086100" cy="2738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43528959" name="Marcador de número de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6457950" y="4767262"/>
            <a:ext cx="2057400" cy="2738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s-ES"/>
              <a:t>‹#›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microsoft.com/office/2007/relationships/media" Target="../media/media1.mp4"/><Relationship Id="rId5" Type="http://schemas.openxmlformats.org/officeDocument/2006/relationships/video" Target="../media/media1.mp4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997617195" name="">
            <a:hlinkClick r:id="" action="ppaction://media"/>
          </p:cNvPr>
          <p:cNvPicPr>
            <a:picLocks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 flipH="0" flipV="0">
            <a:off x="-17548" y="-46237"/>
            <a:ext cx="9173592" cy="51841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ONLYOFFICE/8.3.3.21</Application>
  <PresentationFormat>On-screen Show (4:3)</PresentationFormat>
  <Paragraphs>0</Paragraphs>
  <Slides>1</Slides>
  <Notes>1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Theme 1</vt:lpstr>
      <vt:lpstr>Slide 1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8</cp:revision>
  <dcterms:modified xsi:type="dcterms:W3CDTF">2025-06-13T01:57:28Z</dcterms:modified>
</cp:coreProperties>
</file>